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7"/>
  </p:notesMasterIdLst>
  <p:sldIdLst>
    <p:sldId id="256" r:id="rId2"/>
    <p:sldId id="293" r:id="rId3"/>
    <p:sldId id="295" r:id="rId4"/>
    <p:sldId id="296" r:id="rId5"/>
    <p:sldId id="291" r:id="rId6"/>
    <p:sldId id="267" r:id="rId7"/>
    <p:sldId id="282" r:id="rId8"/>
    <p:sldId id="278" r:id="rId9"/>
    <p:sldId id="297" r:id="rId10"/>
    <p:sldId id="298" r:id="rId11"/>
    <p:sldId id="299" r:id="rId12"/>
    <p:sldId id="280" r:id="rId13"/>
    <p:sldId id="265" r:id="rId14"/>
    <p:sldId id="28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18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59585664"/>
        <c:axId val="59587200"/>
      </c:barChart>
      <c:catAx>
        <c:axId val="59585664"/>
        <c:scaling>
          <c:orientation val="minMax"/>
        </c:scaling>
        <c:delete val="1"/>
        <c:axPos val="b"/>
        <c:tickLblPos val="nextTo"/>
        <c:crossAx val="59587200"/>
        <c:crosses val="autoZero"/>
        <c:auto val="1"/>
        <c:lblAlgn val="ctr"/>
        <c:lblOffset val="100"/>
      </c:catAx>
      <c:valAx>
        <c:axId val="5958720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9585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axId val="142553088"/>
        <c:axId val="142554624"/>
      </c:barChart>
      <c:catAx>
        <c:axId val="142553088"/>
        <c:scaling>
          <c:orientation val="minMax"/>
        </c:scaling>
        <c:delete val="1"/>
        <c:axPos val="b"/>
        <c:tickLblPos val="nextTo"/>
        <c:crossAx val="142554624"/>
        <c:crosses val="autoZero"/>
        <c:auto val="1"/>
        <c:lblAlgn val="ctr"/>
        <c:lblOffset val="100"/>
      </c:catAx>
      <c:valAx>
        <c:axId val="14255462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2553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F28F-6611-4176-BC10-41502CA899E3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9993-16DA-4FF3-8EAC-EB07E37EAB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69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2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86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86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F9993-16DA-4FF3-8EAC-EB07E37EABB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86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56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2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869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24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178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44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07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74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8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59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8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0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6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8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9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7BB3-751B-45DD-898A-E342B9635158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302A73-3C82-4548-ADAF-F62E9BDEE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96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chart" Target="../charts/char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8575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«Пластилиновая      фантазия»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Экспериментальная работа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14884"/>
            <a:ext cx="4357718" cy="192882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Выполнила: Саликова Ульяна , 7 лет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МБДОУ Аннинский </a:t>
            </a:r>
            <a:r>
              <a:rPr lang="ru-RU" b="1" dirty="0" err="1" smtClean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/с ОРВ «Росток».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Руководитель: воспитатель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ru-RU" b="1" dirty="0" smtClean="0">
                <a:solidFill>
                  <a:schemeClr val="tx1"/>
                </a:solidFill>
              </a:rPr>
              <a:t> к.к.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Максименкова Светлана Алексеевна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124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1220">
            <a:off x="413904" y="4193248"/>
            <a:ext cx="29638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429132"/>
            <a:ext cx="928694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 flipH="1">
            <a:off x="3428992" y="642919"/>
            <a:ext cx="285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3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Этапы выполнения работы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5286388"/>
            <a:ext cx="450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C:\Users\Светлана\Desktop\Фото для проекта\20200217_183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5358">
            <a:off x="546143" y="1142707"/>
            <a:ext cx="1861439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6572264" y="3000372"/>
          <a:ext cx="71438" cy="21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 descr="C:\Users\Светлана\Desktop\Фото для проекта\20200217_1832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000108"/>
            <a:ext cx="1857388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 descr="C:\Users\Светлана\Desktop\Фото для проекта\20200217_1834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3573">
            <a:off x="6300756" y="1170045"/>
            <a:ext cx="1857388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 descr="C:\Users\Светлана\Desktop\Фото для проекта\20200217_1835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071942"/>
            <a:ext cx="1902621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Рисунок 20" descr="C:\Users\Светлана\Desktop\Фото для проекта\20200217_18364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071942"/>
            <a:ext cx="1928826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625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429132"/>
            <a:ext cx="928694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 flipH="1">
            <a:off x="3428992" y="642919"/>
            <a:ext cx="285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3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Этапы выполнения работы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5286388"/>
            <a:ext cx="450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C:\Users\Светлана\Desktop\Новая папка\20200218_2017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1785950" cy="235743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 descr="C:\Users\Светлана\Desktop\Документы Для 6 школы\Фото для проекта\20200217_191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143380"/>
            <a:ext cx="1814544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6572264" y="3000372"/>
          <a:ext cx="71438" cy="21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 descr="C:\Users\Светлана\Desktop\Фото для проекта\20200217_1836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52418">
            <a:off x="747129" y="1126824"/>
            <a:ext cx="1785950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Рисунок 20" descr="C:\Users\Светлана\Desktop\Фото для проекта\20200217_1846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071546"/>
            <a:ext cx="1840733" cy="235745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Рисунок 21" descr="C:\Users\Светлана\Desktop\Фото для проекта\20200217_18494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60830">
            <a:off x="6412942" y="1296874"/>
            <a:ext cx="1762148" cy="235745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625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8001056" cy="14504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Свойства домашнего пластилина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2428868"/>
            <a:ext cx="6929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Домашний пластилин: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приятный на ощупь,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мягкий, не липнет к рукам,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детали очень хорошо соединяются друг с другом,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 хорошо смешиваются между собой.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4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Поделки из современного пластилина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2863473" cy="37147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6847" t="3279" b="5580"/>
          <a:stretch>
            <a:fillRect/>
          </a:stretch>
        </p:blipFill>
        <p:spPr bwMode="auto">
          <a:xfrm>
            <a:off x="4473896" y="1928802"/>
            <a:ext cx="2938738" cy="37147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0105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Поделки из домашнего пластилина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286148" cy="418466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Светлана\Desktop\Документы Для 6 школы\Фото для проекта\20200217_214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286148" cy="418466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56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928802"/>
            <a:ext cx="7534301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Светлана\Desktop\5 Галине Михайловне\Пластилин\21.jpg"/>
          <p:cNvPicPr>
            <a:picLocks noChangeAspect="1" noChangeArrowheads="1"/>
          </p:cNvPicPr>
          <p:nvPr/>
        </p:nvPicPr>
        <p:blipFill>
          <a:blip r:embed="rId2"/>
          <a:srcRect l="13158" t="5007" r="10526" b="7371"/>
          <a:stretch>
            <a:fillRect/>
          </a:stretch>
        </p:blipFill>
        <p:spPr bwMode="auto">
          <a:xfrm>
            <a:off x="3214678" y="3500438"/>
            <a:ext cx="2286016" cy="2580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9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04856" cy="1093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«Мое увлечение»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57158" y="1928802"/>
            <a:ext cx="7815242" cy="464347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800" b="1" i="1" dirty="0" smtClean="0"/>
              <a:t>                                                                                  </a:t>
            </a:r>
            <a:r>
              <a:rPr lang="ru-RU" sz="8000" b="1" i="1" dirty="0" smtClean="0">
                <a:solidFill>
                  <a:srgbClr val="FF0000"/>
                </a:solidFill>
              </a:rPr>
              <a:t>Пластилин.                              </a:t>
            </a:r>
            <a:endParaRPr lang="ru-RU" sz="8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800" b="1" i="1" dirty="0" smtClean="0"/>
              <a:t>                                                                        </a:t>
            </a:r>
            <a:r>
              <a:rPr lang="ru-RU" sz="4500" b="1" dirty="0" smtClean="0"/>
              <a:t>Мне купили пластилин</a:t>
            </a:r>
            <a:r>
              <a:rPr lang="ru-RU" sz="4500" dirty="0" smtClean="0"/>
              <a:t>!</a:t>
            </a:r>
            <a:r>
              <a:rPr lang="ru-RU" sz="3800" i="1" dirty="0" smtClean="0"/>
              <a:t/>
            </a:r>
            <a:br>
              <a:rPr lang="ru-RU" sz="3800" i="1" dirty="0" smtClean="0"/>
            </a:br>
            <a:r>
              <a:rPr lang="ru-RU" sz="3800" i="1" dirty="0" smtClean="0"/>
              <a:t>                                                                  </a:t>
            </a:r>
            <a:r>
              <a:rPr lang="ru-RU" sz="4500" b="1" dirty="0" smtClean="0"/>
              <a:t>Он такой липучий, блин!!!</a:t>
            </a: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smtClean="0"/>
              <a:t>                                                                  </a:t>
            </a:r>
            <a:r>
              <a:rPr lang="ru-RU" sz="4500" b="1" dirty="0" smtClean="0"/>
              <a:t>Что теперь все дома моют</a:t>
            </a:r>
            <a:br>
              <a:rPr lang="ru-RU" sz="4500" b="1" dirty="0" smtClean="0"/>
            </a:br>
            <a:r>
              <a:rPr lang="ru-RU" sz="3800" b="1" dirty="0" smtClean="0"/>
              <a:t>                                                                  </a:t>
            </a:r>
            <a:r>
              <a:rPr lang="ru-RU" sz="4500" b="1" dirty="0" smtClean="0"/>
              <a:t>Мебель, кафель и обои,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                                                                  </a:t>
            </a:r>
            <a:r>
              <a:rPr lang="ru-RU" sz="4500" b="1" dirty="0" smtClean="0"/>
              <a:t>Телевизор, дверь, окошко,</a:t>
            </a: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4500" b="1" i="1" dirty="0" smtClean="0"/>
              <a:t>                                                       </a:t>
            </a:r>
            <a:r>
              <a:rPr lang="ru-RU" sz="4500" b="1" dirty="0" smtClean="0"/>
              <a:t>Попугая, рыбку, кошку.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                                                                  </a:t>
            </a:r>
            <a:r>
              <a:rPr lang="ru-RU" sz="4500" b="1" dirty="0" smtClean="0"/>
              <a:t>А носки, костюмы, платья -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                                                                  </a:t>
            </a:r>
            <a:r>
              <a:rPr lang="ru-RU" sz="4500" b="1" dirty="0" smtClean="0"/>
              <a:t>Всё приходится стирать им.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                                                                  </a:t>
            </a:r>
            <a:r>
              <a:rPr lang="ru-RU" sz="4500" b="1" dirty="0" smtClean="0"/>
              <a:t>Ототрут к исходу дня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4500" b="1" dirty="0" smtClean="0"/>
              <a:t>                                                       И возьмутся за меня.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                                                                  </a:t>
            </a:r>
            <a:r>
              <a:rPr lang="ru-RU" sz="4500" b="1" dirty="0" smtClean="0"/>
              <a:t>Я не мою дверь и окна,</a:t>
            </a: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>                                                                  </a:t>
            </a:r>
            <a:r>
              <a:rPr lang="ru-RU" sz="4500" b="1" dirty="0" smtClean="0"/>
              <a:t>А сижу и в ванной мокну.</a:t>
            </a:r>
          </a:p>
          <a:p>
            <a:pPr>
              <a:buNone/>
            </a:pPr>
            <a:r>
              <a:rPr lang="ru-RU" sz="3800" b="1" i="1" dirty="0" smtClean="0"/>
              <a:t>                                                                              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 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7362"/>
          <a:stretch>
            <a:fillRect/>
          </a:stretch>
        </p:blipFill>
        <p:spPr bwMode="auto">
          <a:xfrm>
            <a:off x="571472" y="2088478"/>
            <a:ext cx="2839640" cy="350744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88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1537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Интересные факты о пластилине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Содержимое 8" descr="картина из пластилин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428892" cy="219436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3429000"/>
            <a:ext cx="2500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Испанская художница Ирма Грюнхолз изготавливает из пластилина объемные картины-сюжеты.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C:\Users\Светлана\Desktop\plastilinovaya-vorona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2417759" cy="22860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71802" y="3929066"/>
            <a:ext cx="26432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создание популярного мультфильма «Пластилиновая ворона» ушло более 800 килограммов этого материала.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пластилиновая мебел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14554"/>
            <a:ext cx="2571768" cy="22860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929322" y="4786322"/>
            <a:ext cx="2714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Известный во всем мире голландский дизайнер интерьеров Мартен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Баас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создает реалистичные предметы интерьера из пластилина.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8001056" cy="35924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Гипотеза проекта: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000100" y="2357430"/>
            <a:ext cx="7272808" cy="3764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Если я буду знать о составе пластилина, технологии его изготовления, то смогу сама приготовить пластилин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7992888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</a:rPr>
              <a:t>«Выявить свойства и состав пластилина и приготовить его в домашних условиях»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99592" y="2000240"/>
            <a:ext cx="7272808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Для </a:t>
            </a:r>
            <a:r>
              <a:rPr lang="ru-RU" sz="2600" b="1" dirty="0">
                <a:solidFill>
                  <a:schemeClr val="tx1"/>
                </a:solidFill>
              </a:rPr>
              <a:t>достижения данной цели необходимо решить следующие </a:t>
            </a:r>
            <a:r>
              <a:rPr lang="ru-RU" sz="2600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 познакомиться с историей появления пластилина;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изучить  состав пластилина;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научиться выбирать качественный пластилин;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Освоить технологию приготовления пластилина в домашних условиях;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Создать свою коллекцию поделок из пластилина, приготовленного в домашних условиях. </a:t>
            </a:r>
            <a:endParaRPr lang="ru-RU" sz="2800" dirty="0" smtClean="0"/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878687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4900" b="1" dirty="0" smtClean="0">
                <a:solidFill>
                  <a:srgbClr val="0070C0"/>
                </a:solidFill>
              </a:rPr>
              <a:t>«Изобретатели пластилина».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348" y="1785927"/>
            <a:ext cx="2983361" cy="300039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5" name="Picture 1" descr="C:\Users\Светлана\Desktop\im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9588" t="30223" r="22571" b="8080"/>
          <a:stretch>
            <a:fillRect/>
          </a:stretch>
        </p:blipFill>
        <p:spPr bwMode="auto">
          <a:xfrm>
            <a:off x="785786" y="1571612"/>
            <a:ext cx="2803942" cy="307183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714348" y="478632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Немецкий изобретатель Франц Колб</a:t>
            </a:r>
            <a:endParaRPr lang="ru-RU" b="1" dirty="0"/>
          </a:p>
        </p:txBody>
      </p:sp>
      <p:pic>
        <p:nvPicPr>
          <p:cNvPr id="16386" name="Picture 2" descr="C:\Users\Светлана\Desktop\img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2826" t="30233" r="3237" b="8101"/>
          <a:stretch>
            <a:fillRect/>
          </a:stretch>
        </p:blipFill>
        <p:spPr bwMode="auto">
          <a:xfrm>
            <a:off x="5000628" y="1643050"/>
            <a:ext cx="2775367" cy="299663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4929190" y="485776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Англичанин Уильям Харбут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15370" cy="7143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Современные виды пластилина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2500330" cy="136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00372"/>
            <a:ext cx="1496438" cy="162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14876" y="3214686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«Шариковый пластилин» - состоит из множества мелких пенопластовых шариков, которые еще и массируют пальчики ребенка;</a:t>
            </a:r>
            <a:endParaRPr lang="ru-RU" b="1" dirty="0"/>
          </a:p>
        </p:txBody>
      </p:sp>
      <p:pic>
        <p:nvPicPr>
          <p:cNvPr id="15365" name="Picture 5" descr="C:\Users\Светлана\Desktop\img9.jpg"/>
          <p:cNvPicPr>
            <a:picLocks noChangeAspect="1" noChangeArrowheads="1"/>
          </p:cNvPicPr>
          <p:nvPr/>
        </p:nvPicPr>
        <p:blipFill>
          <a:blip r:embed="rId4"/>
          <a:srcRect l="42188" t="28125" r="22656" b="43751"/>
          <a:stretch>
            <a:fillRect/>
          </a:stretch>
        </p:blipFill>
        <p:spPr bwMode="auto">
          <a:xfrm>
            <a:off x="2357422" y="1000108"/>
            <a:ext cx="2381267" cy="142876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l="75000" t="7407" r="5555" b="55556"/>
          <a:stretch>
            <a:fillRect/>
          </a:stretch>
        </p:blipFill>
        <p:spPr bwMode="auto">
          <a:xfrm>
            <a:off x="500034" y="714356"/>
            <a:ext cx="1571636" cy="22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4857752" y="1071546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«Плавающий пластилин» - поделки из него держатся на поверхности воды</a:t>
            </a:r>
            <a:endParaRPr lang="ru-RU" b="1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7198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 descr="C:\Users\Светлана\Desktop\hello_html_m5032b65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000636"/>
            <a:ext cx="2124090" cy="1385276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786314" y="5143512"/>
            <a:ext cx="371477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Перламутровый пластилин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светится перламутровым блеском, поделки из него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красивы и эффектны.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7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15304" cy="1428760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solidFill>
                  <a:srgbClr val="00B050"/>
                </a:solidFill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</a:rPr>
              <a:t>состав современного пластилина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 flipV="1">
            <a:off x="2366041" y="4581128"/>
            <a:ext cx="45719" cy="7200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7687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391292" cy="38807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Мелкий очищенный глиняный порошок;</a:t>
            </a:r>
          </a:p>
          <a:p>
            <a:r>
              <a:rPr lang="ru-RU" sz="2000" b="1" dirty="0" smtClean="0"/>
              <a:t>красители, которые придают ему нужный цвет;    </a:t>
            </a:r>
          </a:p>
          <a:p>
            <a:r>
              <a:rPr lang="ru-RU" sz="2000" b="1" dirty="0" smtClean="0"/>
              <a:t>воск, который способствует размягчению во время нагревания и отвердению  при охлаждении;</a:t>
            </a:r>
          </a:p>
          <a:p>
            <a:r>
              <a:rPr lang="ru-RU" sz="2000" b="1" dirty="0" smtClean="0"/>
              <a:t> животное сало, что  делает его водонепроницаемым;</a:t>
            </a:r>
          </a:p>
          <a:p>
            <a:r>
              <a:rPr lang="ru-RU" sz="2000" b="1" dirty="0" smtClean="0"/>
              <a:t>вазелин, для  предотвращения быстрого засыхания;</a:t>
            </a:r>
          </a:p>
          <a:p>
            <a:r>
              <a:rPr lang="ru-RU" sz="2000" b="1" dirty="0" smtClean="0"/>
              <a:t>специальное вещество «Церезин» – сохраняет форму пластилина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92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429132"/>
            <a:ext cx="928694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C:\Users\Светлана\Desktop\Фото для проекта\20200217_18272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214578" cy="25717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429124" y="1785926"/>
            <a:ext cx="43577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Этапы выполнения работы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насыпаем в емкость крахмал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наливаем воду в ёмкость, помешиваем;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добавляем соль, помешиваем;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добавляем растительное масло.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добавляем глицерин;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высыпаем муку;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делим на части;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в каждую часть добавляем краситель ( гуашь);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вымешиваем до однородного цвета;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/>
              <a:t>  готовый пластилин помещаем в        контейнеры для хранения.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214422"/>
            <a:ext cx="40005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Рецепт: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Крахмал – 1 столовая ложка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Вода- 1 стакан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 – половина стакана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Растительное масло – 2 столовые ложки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Мука – 2 стакана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Глицерин – 5-10 капель (вещество, не дающее затвердевать и высыхать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5286388"/>
            <a:ext cx="450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1429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изготовления пластилина в домашних условиях.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625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1283</TotalTime>
  <Words>455</Words>
  <Application>Microsoft Office PowerPoint</Application>
  <PresentationFormat>Экран (4:3)</PresentationFormat>
  <Paragraphs>81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 «Пластилиновая      фантазия»  Экспериментальная работа</vt:lpstr>
      <vt:lpstr> «Мое увлечение»</vt:lpstr>
      <vt:lpstr>    Интересные факты о пластилине</vt:lpstr>
      <vt:lpstr>Гипотеза проекта:</vt:lpstr>
      <vt:lpstr>Цель: «Выявить свойства и состав пластилина и приготовить его в домашних условиях»</vt:lpstr>
      <vt:lpstr> «Изобретатели пластилина».   </vt:lpstr>
      <vt:lpstr>Современные виды пластилина</vt:lpstr>
      <vt:lpstr> состав современного пластилина</vt:lpstr>
      <vt:lpstr>                 </vt:lpstr>
      <vt:lpstr>                 </vt:lpstr>
      <vt:lpstr>                 </vt:lpstr>
      <vt:lpstr>Свойства домашнего пластилина</vt:lpstr>
      <vt:lpstr>Поделки из современного пластилина </vt:lpstr>
      <vt:lpstr>Поделки из домашнего пластилина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«Почему нельзя пить воду из лужи»</dc:title>
  <dc:creator>Admin</dc:creator>
  <cp:lastModifiedBy>Светлана</cp:lastModifiedBy>
  <cp:revision>145</cp:revision>
  <dcterms:created xsi:type="dcterms:W3CDTF">2018-08-26T07:42:39Z</dcterms:created>
  <dcterms:modified xsi:type="dcterms:W3CDTF">2020-02-25T12:09:37Z</dcterms:modified>
</cp:coreProperties>
</file>